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1DA22-65D3-4E8C-8250-E92DA9E4F6ED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00678-E6F0-4B31-A094-7C259395F5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E2BCF-47BE-4FA8-ADE5-158614D52DBC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43832-920A-46A6-BC0E-7E911A3DF0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42CF6-0F24-40C3-81FC-DEF5CC76D63D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2596F-D238-4383-829C-37A02A297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C92DC-9E4A-4C8D-AE25-EFF2726F8A76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9D5E3-A4E8-4396-BBE3-B3C68819E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1C3CE-93C6-4718-BC1D-94246F180FB7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EB265-8676-4F28-9D81-AA4B87B07F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73EC6-D4B5-47F4-8714-AA22FDF79A9E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720B9-6447-4FA6-B2FA-1366EFE54F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40641-3E9C-4C43-96DA-65EF3EEC4576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A0C39-18AF-4548-9777-B882D29D01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A13AC-5C57-46D6-81E3-036E66490469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EC676-976F-4EA9-A2D3-501CEB21C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4323E-C225-47AE-B708-DFF5DB85E649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68609-BE8C-4B63-A400-AB5F392EA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44FB-45A3-49F2-A4EC-EC16D8C8F2E0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81D9A-71F5-4A70-9069-CA343D3AA4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0922F-185E-40A8-A7DD-2C058802D3FD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639DD-66F1-4F00-A97E-FD774CDB2C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B88409-C7E0-4959-ACB3-0D2BC8C51381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4376CF-5F84-4170-8A6F-3A165CDA46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Fishbone / Ishikawa Diagram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By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Demplates.com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fishbone_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762000"/>
            <a:ext cx="7562104" cy="53309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43200" y="2438400"/>
            <a:ext cx="1143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Category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19400" y="4343400"/>
            <a:ext cx="1143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Category </a:t>
            </a:r>
            <a:r>
              <a:rPr lang="en-US" sz="1400" b="1" dirty="0" smtClean="0">
                <a:solidFill>
                  <a:schemeClr val="bg1"/>
                </a:solidFill>
                <a:latin typeface="Arial Narrow" pitchFamily="34" charset="0"/>
                <a:cs typeface="+mn-cs"/>
              </a:rPr>
              <a:t>4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3733800"/>
            <a:ext cx="1143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+mn-cs"/>
              </a:rPr>
              <a:t>EFFECT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91000" y="2362200"/>
            <a:ext cx="1143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Category </a:t>
            </a:r>
            <a:r>
              <a:rPr lang="en-US" sz="1400" b="1" dirty="0" smtClean="0">
                <a:solidFill>
                  <a:schemeClr val="bg1"/>
                </a:solidFill>
                <a:latin typeface="Arial Narrow" pitchFamily="34" charset="0"/>
                <a:cs typeface="+mn-cs"/>
              </a:rPr>
              <a:t>2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 rot="21437693">
            <a:off x="5797831" y="2465201"/>
            <a:ext cx="1143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Category </a:t>
            </a:r>
            <a:r>
              <a:rPr lang="en-US" sz="1400" b="1" dirty="0" smtClean="0">
                <a:solidFill>
                  <a:schemeClr val="bg1"/>
                </a:solidFill>
                <a:latin typeface="Arial Narrow" pitchFamily="34" charset="0"/>
                <a:cs typeface="+mn-cs"/>
              </a:rPr>
              <a:t>3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67200" y="4343400"/>
            <a:ext cx="1143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Category </a:t>
            </a:r>
            <a:r>
              <a:rPr lang="en-US" sz="1400" b="1" dirty="0" smtClean="0">
                <a:solidFill>
                  <a:schemeClr val="bg1"/>
                </a:solidFill>
                <a:latin typeface="Arial Narrow" pitchFamily="34" charset="0"/>
                <a:cs typeface="+mn-cs"/>
              </a:rPr>
              <a:t>5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91200" y="4340225"/>
            <a:ext cx="1143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Category </a:t>
            </a:r>
            <a:r>
              <a:rPr lang="en-US" sz="1400" b="1" dirty="0" smtClean="0">
                <a:solidFill>
                  <a:schemeClr val="bg1"/>
                </a:solidFill>
                <a:latin typeface="Arial Narrow" pitchFamily="34" charset="0"/>
                <a:cs typeface="+mn-cs"/>
              </a:rPr>
              <a:t>6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19</Words>
  <Application>Microsoft Office PowerPoint</Application>
  <PresentationFormat>On-screen Show (4:3)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Arial</vt:lpstr>
      <vt:lpstr>Arial Narrow</vt:lpstr>
      <vt:lpstr>Office Theme</vt:lpstr>
      <vt:lpstr>Fishbone / Ishikawa Diagram</vt:lpstr>
      <vt:lpstr>Slide 2</vt:lpstr>
    </vt:vector>
  </TitlesOfParts>
  <Company>Oracle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Narayanamurthi Balabascarane</dc:creator>
  <cp:lastModifiedBy>Narayanamurthi Balabascarane</cp:lastModifiedBy>
  <cp:revision>10</cp:revision>
  <dcterms:created xsi:type="dcterms:W3CDTF">2015-11-19T06:55:57Z</dcterms:created>
  <dcterms:modified xsi:type="dcterms:W3CDTF">2016-01-08T13:10:44Z</dcterms:modified>
</cp:coreProperties>
</file>