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66" r:id="rId3"/>
    <p:sldId id="265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B4C"/>
    <a:srgbClr val="69AB19"/>
    <a:srgbClr val="E7C64F"/>
    <a:srgbClr val="80CBEC"/>
    <a:srgbClr val="1A98B6"/>
    <a:srgbClr val="AF790D"/>
    <a:srgbClr val="EED782"/>
    <a:srgbClr val="A7DD4F"/>
    <a:srgbClr val="80DF73"/>
    <a:srgbClr val="4873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30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34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4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2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8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Kozuka Gothic Pro M" pitchFamily="34" charset="-128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07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300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55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39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05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078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147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300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924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7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894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881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924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749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92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49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9087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14004" y="2870641"/>
            <a:ext cx="4449167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 smtClean="0"/>
              <a:t>SlideModel.com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619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16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7D4EC-009F-421F-9F7C-0FAB0CCC6B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AE7E8-67AF-4435-A07F-2EB2EDD8E5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0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slidehunter.com/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www.slidehunter.com/" TargetMode="External"/><Relationship Id="rId7" Type="http://schemas.openxmlformats.org/officeDocument/2006/relationships/image" Target="../media/image3.jpeg"/><Relationship Id="rId2" Type="http://schemas.openxmlformats.org/officeDocument/2006/relationships/hyperlink" Target="http://twitter.com/slideh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lidehunter.com/" TargetMode="External"/><Relationship Id="rId5" Type="http://schemas.openxmlformats.org/officeDocument/2006/relationships/hyperlink" Target="http://slideonline.com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010790" y="253425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 Rounded MT Bold" pitchFamily="34" charset="0"/>
              </a:rPr>
              <a:t>Color Bubbles Diagram</a:t>
            </a:r>
            <a:endParaRPr lang="en-US" sz="3200" dirty="0">
              <a:latin typeface="Arial Rounded MT Bold" pitchFamily="34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1426198" y="4572000"/>
            <a:ext cx="854406" cy="658506"/>
          </a:xfrm>
          <a:prstGeom prst="line">
            <a:avLst/>
          </a:prstGeom>
          <a:ln w="41275">
            <a:solidFill>
              <a:schemeClr val="bg1">
                <a:lumMod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497932" y="5734740"/>
            <a:ext cx="2126532" cy="0"/>
          </a:xfrm>
          <a:prstGeom prst="line">
            <a:avLst/>
          </a:prstGeom>
          <a:ln w="41275">
            <a:solidFill>
              <a:schemeClr val="bg1">
                <a:lumMod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841792" y="4572000"/>
            <a:ext cx="854406" cy="658506"/>
          </a:xfrm>
          <a:prstGeom prst="line">
            <a:avLst/>
          </a:prstGeom>
          <a:ln w="41275">
            <a:solidFill>
              <a:schemeClr val="bg1">
                <a:lumMod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3497932" y="3759385"/>
            <a:ext cx="779509" cy="966888"/>
          </a:xfrm>
          <a:prstGeom prst="line">
            <a:avLst/>
          </a:prstGeom>
          <a:ln w="41275">
            <a:solidFill>
              <a:schemeClr val="bg1">
                <a:lumMod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4844955" y="3759385"/>
            <a:ext cx="779509" cy="966888"/>
          </a:xfrm>
          <a:prstGeom prst="line">
            <a:avLst/>
          </a:prstGeom>
          <a:ln w="41275">
            <a:solidFill>
              <a:schemeClr val="bg1">
                <a:lumMod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13104" y="1939127"/>
            <a:ext cx="1426188" cy="2632873"/>
            <a:chOff x="713104" y="1939127"/>
            <a:chExt cx="1426188" cy="2632873"/>
          </a:xfrm>
        </p:grpSpPr>
        <p:sp>
          <p:nvSpPr>
            <p:cNvPr id="57" name="Oval 56"/>
            <p:cNvSpPr/>
            <p:nvPr/>
          </p:nvSpPr>
          <p:spPr>
            <a:xfrm>
              <a:off x="713104" y="3145812"/>
              <a:ext cx="1426188" cy="1426188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41000">
                  <a:srgbClr val="C00000"/>
                </a:gs>
                <a:gs pos="100000">
                  <a:srgbClr val="F65C5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1160074" y="2448078"/>
              <a:ext cx="532248" cy="532248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41000">
                  <a:srgbClr val="C00000"/>
                </a:gs>
                <a:gs pos="100000">
                  <a:srgbClr val="F65C5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1254466" y="1939127"/>
              <a:ext cx="343464" cy="343464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41000">
                  <a:srgbClr val="C00000"/>
                </a:gs>
                <a:gs pos="100000">
                  <a:srgbClr val="F65C5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75652" y="3628074"/>
              <a:ext cx="1301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Bubble 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280604" y="3310727"/>
            <a:ext cx="1426188" cy="2632873"/>
            <a:chOff x="2280604" y="3310727"/>
            <a:chExt cx="1426188" cy="2632873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65" name="Oval 64"/>
            <p:cNvSpPr/>
            <p:nvPr/>
          </p:nvSpPr>
          <p:spPr>
            <a:xfrm>
              <a:off x="2280604" y="4517412"/>
              <a:ext cx="1426188" cy="1426188"/>
            </a:xfrm>
            <a:prstGeom prst="ellipse">
              <a:avLst/>
            </a:prstGeom>
            <a:gradFill>
              <a:gsLst>
                <a:gs pos="0">
                  <a:srgbClr val="1A98B6"/>
                </a:gs>
                <a:gs pos="98000">
                  <a:srgbClr val="80CBEC"/>
                </a:gs>
                <a:gs pos="50000">
                  <a:srgbClr val="00B0F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2708233" y="3800337"/>
              <a:ext cx="570930" cy="570930"/>
            </a:xfrm>
            <a:prstGeom prst="ellipse">
              <a:avLst/>
            </a:prstGeom>
            <a:gradFill>
              <a:gsLst>
                <a:gs pos="0">
                  <a:srgbClr val="1A98B6"/>
                </a:gs>
                <a:gs pos="98000">
                  <a:srgbClr val="80CBEC"/>
                </a:gs>
                <a:gs pos="50000">
                  <a:srgbClr val="00B0F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2821966" y="3310727"/>
              <a:ext cx="343464" cy="343464"/>
            </a:xfrm>
            <a:prstGeom prst="ellipse">
              <a:avLst/>
            </a:prstGeom>
            <a:gradFill>
              <a:gsLst>
                <a:gs pos="0">
                  <a:srgbClr val="1A98B6"/>
                </a:gs>
                <a:gs pos="98000">
                  <a:srgbClr val="80CBEC"/>
                </a:gs>
                <a:gs pos="50000">
                  <a:srgbClr val="00B0F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343152" y="4999674"/>
              <a:ext cx="1301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Bubble 4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848104" y="1177127"/>
            <a:ext cx="1426188" cy="2632873"/>
            <a:chOff x="3848104" y="1177127"/>
            <a:chExt cx="1426188" cy="2632873"/>
          </a:xfrm>
        </p:grpSpPr>
        <p:sp>
          <p:nvSpPr>
            <p:cNvPr id="71" name="Oval 70"/>
            <p:cNvSpPr/>
            <p:nvPr/>
          </p:nvSpPr>
          <p:spPr>
            <a:xfrm>
              <a:off x="3848104" y="2383812"/>
              <a:ext cx="1426188" cy="1426188"/>
            </a:xfrm>
            <a:prstGeom prst="ellipse">
              <a:avLst/>
            </a:prstGeom>
            <a:gradFill flip="none" rotWithShape="1">
              <a:gsLst>
                <a:gs pos="0">
                  <a:srgbClr val="487313"/>
                </a:gs>
                <a:gs pos="98000">
                  <a:srgbClr val="A7DD4F"/>
                </a:gs>
                <a:gs pos="50000">
                  <a:srgbClr val="69AB19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4277441" y="1668445"/>
              <a:ext cx="567514" cy="567514"/>
            </a:xfrm>
            <a:prstGeom prst="ellipse">
              <a:avLst/>
            </a:prstGeom>
            <a:gradFill flip="none" rotWithShape="1">
              <a:gsLst>
                <a:gs pos="0">
                  <a:srgbClr val="487313"/>
                </a:gs>
                <a:gs pos="98000">
                  <a:srgbClr val="A7DD4F"/>
                </a:gs>
                <a:gs pos="50000">
                  <a:srgbClr val="69AB19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4389466" y="1177127"/>
              <a:ext cx="343464" cy="343464"/>
            </a:xfrm>
            <a:prstGeom prst="ellipse">
              <a:avLst/>
            </a:prstGeom>
            <a:gradFill flip="none" rotWithShape="1">
              <a:gsLst>
                <a:gs pos="0">
                  <a:srgbClr val="487313"/>
                </a:gs>
                <a:gs pos="98000">
                  <a:srgbClr val="A7DD4F"/>
                </a:gs>
                <a:gs pos="50000">
                  <a:srgbClr val="69AB19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910652" y="2866074"/>
              <a:ext cx="1301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Bubble 1 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415604" y="3310727"/>
            <a:ext cx="1426188" cy="2632873"/>
            <a:chOff x="5415604" y="3310727"/>
            <a:chExt cx="1426188" cy="2632873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77" name="Oval 76"/>
            <p:cNvSpPr/>
            <p:nvPr/>
          </p:nvSpPr>
          <p:spPr>
            <a:xfrm>
              <a:off x="5415604" y="4517412"/>
              <a:ext cx="1426188" cy="1426188"/>
            </a:xfrm>
            <a:prstGeom prst="ellipse">
              <a:avLst/>
            </a:prstGeom>
            <a:gradFill>
              <a:gsLst>
                <a:gs pos="0">
                  <a:schemeClr val="accent4">
                    <a:lumMod val="50000"/>
                  </a:schemeClr>
                </a:gs>
                <a:gs pos="9800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75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5842948" y="3800052"/>
              <a:ext cx="571500" cy="571500"/>
            </a:xfrm>
            <a:prstGeom prst="ellipse">
              <a:avLst/>
            </a:prstGeom>
            <a:gradFill>
              <a:gsLst>
                <a:gs pos="0">
                  <a:schemeClr val="accent4">
                    <a:lumMod val="50000"/>
                  </a:schemeClr>
                </a:gs>
                <a:gs pos="9800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75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5956966" y="3310727"/>
              <a:ext cx="343464" cy="343464"/>
            </a:xfrm>
            <a:prstGeom prst="ellipse">
              <a:avLst/>
            </a:prstGeom>
            <a:gradFill>
              <a:gsLst>
                <a:gs pos="0">
                  <a:schemeClr val="accent4">
                    <a:lumMod val="50000"/>
                  </a:schemeClr>
                </a:gs>
                <a:gs pos="9800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75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478152" y="4999674"/>
              <a:ext cx="1301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Bubble 5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983104" y="1939127"/>
            <a:ext cx="1426188" cy="2632873"/>
            <a:chOff x="6983104" y="1939127"/>
            <a:chExt cx="1426188" cy="2632873"/>
          </a:xfrm>
        </p:grpSpPr>
        <p:sp>
          <p:nvSpPr>
            <p:cNvPr id="83" name="Oval 82"/>
            <p:cNvSpPr/>
            <p:nvPr/>
          </p:nvSpPr>
          <p:spPr>
            <a:xfrm>
              <a:off x="6983104" y="3145812"/>
              <a:ext cx="1426188" cy="1426188"/>
            </a:xfrm>
            <a:prstGeom prst="ellipse">
              <a:avLst/>
            </a:prstGeom>
            <a:gradFill>
              <a:gsLst>
                <a:gs pos="0">
                  <a:srgbClr val="AF790D"/>
                </a:gs>
                <a:gs pos="98000">
                  <a:srgbClr val="E7C64F"/>
                </a:gs>
                <a:gs pos="50000">
                  <a:srgbClr val="FFC00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7417557" y="2435561"/>
              <a:ext cx="557282" cy="557282"/>
            </a:xfrm>
            <a:prstGeom prst="ellipse">
              <a:avLst/>
            </a:prstGeom>
            <a:gradFill>
              <a:gsLst>
                <a:gs pos="0">
                  <a:srgbClr val="AF790D"/>
                </a:gs>
                <a:gs pos="98000">
                  <a:srgbClr val="E7C64F"/>
                </a:gs>
                <a:gs pos="50000">
                  <a:srgbClr val="FFC00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7524466" y="1939127"/>
              <a:ext cx="343464" cy="343464"/>
            </a:xfrm>
            <a:prstGeom prst="ellipse">
              <a:avLst/>
            </a:prstGeom>
            <a:gradFill>
              <a:gsLst>
                <a:gs pos="0">
                  <a:srgbClr val="AF790D"/>
                </a:gs>
                <a:gs pos="98000">
                  <a:srgbClr val="E7C64F"/>
                </a:gs>
                <a:gs pos="50000">
                  <a:srgbClr val="FFC00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045652" y="3628074"/>
              <a:ext cx="1301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Bubble 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1" name="Picture 90" descr="E:\websites\slidehunter\2012beew\psd\logo2012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26" y="6311418"/>
            <a:ext cx="1460296" cy="42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69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75000"/>
              </a:schemeClr>
            </a:gs>
            <a:gs pos="74000">
              <a:schemeClr val="bg1"/>
            </a:gs>
            <a:gs pos="82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"/>
            <a:ext cx="9144000" cy="1143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601663" y="2133600"/>
            <a:ext cx="8229600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4000" dirty="0" smtClean="0">
                <a:solidFill>
                  <a:prstClr val="black"/>
                </a:solidFill>
              </a:rPr>
              <a:t>Thank you!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indent="0">
              <a:buFontTx/>
              <a:buNone/>
            </a:pPr>
            <a:endParaRPr lang="en-US" sz="1600" dirty="0" smtClean="0">
              <a:solidFill>
                <a:prstClr val="black"/>
              </a:solidFill>
            </a:endParaRPr>
          </a:p>
          <a:p>
            <a:pPr marL="0" indent="0">
              <a:buFontTx/>
              <a:buNone/>
            </a:pPr>
            <a:r>
              <a:rPr lang="en-US" sz="1600" dirty="0" smtClean="0">
                <a:solidFill>
                  <a:prstClr val="black"/>
                </a:solidFill>
              </a:rPr>
              <a:t>You can use this PowerPoint template for free based on creative commons license.</a:t>
            </a:r>
          </a:p>
          <a:p>
            <a:pPr marL="0" indent="0">
              <a:buFontTx/>
              <a:buNone/>
            </a:pPr>
            <a:endParaRPr lang="en-US" sz="1600" dirty="0" smtClean="0">
              <a:solidFill>
                <a:prstClr val="black"/>
              </a:solidFill>
            </a:endParaRPr>
          </a:p>
          <a:p>
            <a:pPr marL="0" indent="0">
              <a:buFontTx/>
              <a:buNone/>
            </a:pPr>
            <a:r>
              <a:rPr lang="en-US" sz="1600" dirty="0" smtClean="0">
                <a:solidFill>
                  <a:prstClr val="black"/>
                </a:solidFill>
              </a:rPr>
              <a:t>Follow us on Twitter </a:t>
            </a:r>
            <a:r>
              <a:rPr lang="en-US" sz="1600" dirty="0" smtClean="0">
                <a:solidFill>
                  <a:prstClr val="black"/>
                </a:solidFill>
                <a:hlinkClick r:id="rId2"/>
              </a:rPr>
              <a:t>@slideh</a:t>
            </a:r>
            <a:r>
              <a:rPr lang="en-US" sz="1600" dirty="0" smtClean="0">
                <a:solidFill>
                  <a:prstClr val="black"/>
                </a:solidFill>
              </a:rPr>
              <a:t> or subscribe to our mailing list</a:t>
            </a:r>
          </a:p>
          <a:p>
            <a:pPr marL="0" indent="0">
              <a:buFontTx/>
              <a:buNone/>
            </a:pPr>
            <a:r>
              <a:rPr lang="en-US" sz="1600" dirty="0" smtClean="0">
                <a:solidFill>
                  <a:prstClr val="black"/>
                </a:solidFill>
              </a:rPr>
              <a:t>Or upload your presentation for free and share online in SlideOnline.com</a:t>
            </a:r>
          </a:p>
          <a:p>
            <a:pPr marL="0" indent="0">
              <a:buFontTx/>
              <a:buNone/>
            </a:pPr>
            <a:endParaRPr lang="en-US" sz="1600" dirty="0" smtClean="0">
              <a:solidFill>
                <a:prstClr val="black"/>
              </a:solidFill>
            </a:endParaRPr>
          </a:p>
          <a:p>
            <a:pPr marL="0" indent="0">
              <a:buFontTx/>
              <a:buNone/>
            </a:pPr>
            <a:r>
              <a:rPr lang="en-US" sz="1600" dirty="0" smtClean="0">
                <a:solidFill>
                  <a:prstClr val="black"/>
                </a:solidFill>
                <a:hlinkClick r:id="rId3"/>
              </a:rPr>
              <a:t>www.SlideHunter.com</a:t>
            </a:r>
            <a:endParaRPr lang="en-US" sz="1600" dirty="0" smtClean="0">
              <a:solidFill>
                <a:prstClr val="black"/>
              </a:solidFill>
            </a:endParaRPr>
          </a:p>
        </p:txBody>
      </p:sp>
      <p:pic>
        <p:nvPicPr>
          <p:cNvPr id="4" name="Picture 7" descr="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75" y="4724400"/>
            <a:ext cx="13684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84213" y="5181600"/>
            <a:ext cx="7775575" cy="0"/>
          </a:xfrm>
          <a:prstGeom prst="line">
            <a:avLst/>
          </a:prstGeom>
          <a:ln w="50800" cap="flat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hlinkClick r:id="rId5"/>
          </p:cNvPr>
          <p:cNvSpPr/>
          <p:nvPr/>
        </p:nvSpPr>
        <p:spPr>
          <a:xfrm>
            <a:off x="5475288" y="5486400"/>
            <a:ext cx="2982912" cy="609600"/>
          </a:xfrm>
          <a:prstGeom prst="rect">
            <a:avLst/>
          </a:prstGeom>
          <a:gradFill>
            <a:gsLst>
              <a:gs pos="47000">
                <a:schemeClr val="tx1">
                  <a:lumMod val="65000"/>
                  <a:lumOff val="35000"/>
                </a:schemeClr>
              </a:gs>
              <a:gs pos="27000">
                <a:schemeClr val="tx1">
                  <a:lumMod val="85000"/>
                  <a:lumOff val="15000"/>
                </a:schemeClr>
              </a:gs>
              <a:gs pos="87000">
                <a:schemeClr val="bg1">
                  <a:lumMod val="65000"/>
                </a:schemeClr>
              </a:gs>
            </a:gsLst>
            <a:lin ang="16200000" scaled="0"/>
          </a:gradFill>
          <a:ln w="22225" cap="sq" cmpd="sng">
            <a:solidFill>
              <a:schemeClr val="tx1">
                <a:lumMod val="75000"/>
                <a:lumOff val="25000"/>
              </a:schemeClr>
            </a:solidFill>
            <a:bevel/>
          </a:ln>
          <a:effectLst>
            <a:glow>
              <a:schemeClr val="accent1"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0000" endA="300" endPos="55000" dir="5400000" sy="-100000" algn="bl" rotWithShape="0"/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Upload to Slide Online.com</a:t>
            </a:r>
          </a:p>
        </p:txBody>
      </p:sp>
      <p:sp>
        <p:nvSpPr>
          <p:cNvPr id="7" name="Rectangle 6">
            <a:hlinkClick r:id="rId6"/>
          </p:cNvPr>
          <p:cNvSpPr/>
          <p:nvPr/>
        </p:nvSpPr>
        <p:spPr>
          <a:xfrm>
            <a:off x="692945" y="5486400"/>
            <a:ext cx="2982912" cy="609600"/>
          </a:xfrm>
          <a:prstGeom prst="rect">
            <a:avLst/>
          </a:prstGeom>
          <a:solidFill>
            <a:srgbClr val="69AB19"/>
          </a:solidFill>
          <a:ln>
            <a:noFill/>
          </a:ln>
          <a:effectLst>
            <a:innerShdw blurRad="304800" dist="50800" dir="8100000">
              <a:prstClr val="black">
                <a:alpha val="50000"/>
              </a:prstClr>
            </a:innerShdw>
            <a:reflection blurRad="6350" stA="50000" endA="300" endPos="55000" dir="5400000" sy="-100000" algn="bl" rotWithShape="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Download Free Templates</a:t>
            </a:r>
          </a:p>
        </p:txBody>
      </p:sp>
      <p:pic>
        <p:nvPicPr>
          <p:cNvPr id="8" name="Picture 7">
            <a:hlinkClick r:id="rId5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667" y="4724400"/>
            <a:ext cx="1511733" cy="361782"/>
          </a:xfrm>
          <a:prstGeom prst="rect">
            <a:avLst/>
          </a:prstGeom>
        </p:spPr>
      </p:pic>
      <p:pic>
        <p:nvPicPr>
          <p:cNvPr id="9" name="Picture 8" descr="E:\websites\slidehunter\2012beew\psd\logo2012.png">
            <a:hlinkClick r:id="rId6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838200"/>
            <a:ext cx="217170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86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Theme">
  <a:themeElements>
    <a:clrScheme name="ColorMix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2CE2A"/>
      </a:accent1>
      <a:accent2>
        <a:srgbClr val="EB4D27"/>
      </a:accent2>
      <a:accent3>
        <a:srgbClr val="7CBFE7"/>
      </a:accent3>
      <a:accent4>
        <a:srgbClr val="BCD61A"/>
      </a:accent4>
      <a:accent5>
        <a:srgbClr val="231F2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alpha val="4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SH_radial_light_grey">
  <a:themeElements>
    <a:clrScheme name="ColorMix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2CE2A"/>
      </a:accent1>
      <a:accent2>
        <a:srgbClr val="EB4D27"/>
      </a:accent2>
      <a:accent3>
        <a:srgbClr val="7CBFE7"/>
      </a:accent3>
      <a:accent4>
        <a:srgbClr val="BCD61A"/>
      </a:accent4>
      <a:accent5>
        <a:srgbClr val="231F2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61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4_Office Theme</vt:lpstr>
      <vt:lpstr>SH_radial_light_grey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Aminul Islam</dc:creator>
  <cp:lastModifiedBy>Julian</cp:lastModifiedBy>
  <cp:revision>58</cp:revision>
  <dcterms:created xsi:type="dcterms:W3CDTF">2013-04-22T08:54:58Z</dcterms:created>
  <dcterms:modified xsi:type="dcterms:W3CDTF">2013-10-01T20:02:42Z</dcterms:modified>
</cp:coreProperties>
</file>